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9" r:id="rId5"/>
    <p:sldId id="270" r:id="rId6"/>
    <p:sldId id="267" r:id="rId7"/>
    <p:sldId id="272" r:id="rId8"/>
    <p:sldId id="260" r:id="rId9"/>
    <p:sldId id="261" r:id="rId10"/>
    <p:sldId id="268" r:id="rId11"/>
    <p:sldId id="273" r:id="rId12"/>
    <p:sldId id="262" r:id="rId13"/>
    <p:sldId id="276" r:id="rId14"/>
    <p:sldId id="274" r:id="rId15"/>
    <p:sldId id="266" r:id="rId16"/>
    <p:sldId id="263" r:id="rId17"/>
    <p:sldId id="277" r:id="rId18"/>
    <p:sldId id="26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08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38C57-9DF6-AC0A-5543-3FE1BC385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93E8F8-86B5-B600-51BE-81AD63866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8B041C-D3EB-70BA-469D-B950AB88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BEADBD-2FEB-5AEA-06C3-6C62A7A7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B0BBD1-778D-B72F-396F-8DDB81A5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57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3DAC9-8B35-4339-F7AC-89672863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E0FBEB-7E99-68A9-7C91-7D4FB3AE0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7D1DC9-3221-5A6E-DAAB-9E2CD803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8C2442-B621-77C5-570D-90CE5AE0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418D8B-7390-0515-E056-4FB023A5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20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FC45CB-C53A-CDC5-4505-F38795622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DB9F04-D23E-ED4C-B01F-EAD9855F7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44B831-12F0-E35A-C364-0435E296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A8E5D-0B01-7EFD-5F71-8A673694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5237C5-6FD3-3951-CB58-8B011C5C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3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5A1B5-7AA6-25E0-82A0-CF2836E7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5504D-7117-1A6B-55DA-62477F51B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2A902F-4056-AF97-149F-CDF06EA0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FB7A1B-CE0C-43D1-F5B9-F0890967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57343-2513-7E87-71AE-305EDCB2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20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E02D0-2A2A-8260-665D-B8B6D5E8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EE28C3-C004-E783-9225-EA482BD34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BA55DD-E4A7-25BB-2344-5058D4B8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14F57-7AD4-8C60-DE9D-BD5BD21B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A6597E-ED16-D25B-24BC-835954C2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38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C8402-8B85-D94D-5D13-6F64B579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B19EA-EC01-929F-6917-C0E90B35C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4D83DC-598E-91CF-B254-5284F3ED4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EDC91F-E565-ABEA-AAA7-DB1586B0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BFBA46-5F12-B14E-5683-72F1919A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F1228E-7185-BEC3-ED86-B30C1483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7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9942A-6797-7F92-E71A-650663FB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2D0D9F-7D04-765A-5D07-7B44B53A9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FE020D-0AEB-DE36-C709-5E9F2E69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20399-B98F-AD7A-F428-BFE0D59F8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5E1F73-2B70-80DA-4FC1-437085CD4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E948B1-44E3-B062-7744-240F1BF5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0EBBFC-529E-9F90-F0BF-7FA2CC16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3C5D09-055E-201D-7A9D-8D8012B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2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69A37-1E61-6A52-83C5-B1B2466A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4B99D0-C6CD-97DB-D599-C274BC7F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E630D4-59AA-9D13-09B6-F0BC131BC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08E935-F878-A119-352B-627617D2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5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597FD-2E1F-DD86-FBAD-ED996220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ECA19C-3075-AF4D-D590-82E1C453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D62BAA-4470-F796-44AA-23C209BB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0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28028-B2D9-BAB7-738B-401D5A39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16298-4758-747A-D309-78308B8E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0DDCAC-9BB3-5880-3932-801FB669A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484A4A-EC98-1A8C-D4E2-D65C9C64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AE6F3F-F6B3-C0AC-E280-91C30755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9C889C-A5F6-9772-CB6F-2561D2AB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6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AA050-831A-7A8E-2D57-2018C574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3DB647-0B8F-3B07-F48C-82E013A9A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A9F2EE-6382-DC25-2F72-770884F9C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F895F1-D2DB-1C52-7190-127D11BB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F6A4A5-82A5-CD4C-A05A-A59D43AE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6D53F1-99FD-54AF-7FA4-49C7CA7D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81EBFB-90FF-897C-E15C-075FA042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EF46D8-591F-D3A8-511C-954D52E39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A22A34-FBE8-1851-5ECB-B52EA81D2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B450D-A5A9-7579-9404-3A475C4FD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42634F-E0C5-C068-6FE4-F2C7FE069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24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23.pn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20.svg"/><Relationship Id="rId4" Type="http://schemas.openxmlformats.org/officeDocument/2006/relationships/image" Target="../media/image24.svg"/><Relationship Id="rId9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E0BAC-C972-8B3D-84EE-44C22C5C7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基于</a:t>
            </a:r>
            <a:r>
              <a:rPr lang="en-US" altLang="zh-CN" sz="5400" dirty="0"/>
              <a:t>ARM</a:t>
            </a:r>
            <a:r>
              <a:rPr lang="zh-CN" altLang="en-US" sz="5400" dirty="0"/>
              <a:t>处理器的智能游戏机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AC9D05-5A65-E4E2-A407-30E472810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棱镜项目组</a:t>
            </a:r>
            <a:r>
              <a:rPr lang="en-US" altLang="zh-CN" dirty="0"/>
              <a:t>CICC1164</a:t>
            </a:r>
            <a:r>
              <a:rPr lang="zh-CN" altLang="en-US" dirty="0"/>
              <a:t> 李宇轩 张岩 李铭杰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8CEE33-9B1C-37B0-919F-6D3864736323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1963396-24B7-DFD7-CAB7-AE3FA4CF2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D38310-8987-9044-BA3D-444F79B2FDE6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90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8F662-6B78-817E-1659-7E8243E8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</a:t>
            </a:r>
            <a:r>
              <a:rPr lang="en-US" altLang="zh-CN" dirty="0"/>
              <a:t>IP</a:t>
            </a:r>
            <a:r>
              <a:rPr lang="zh-CN" altLang="en-US" dirty="0"/>
              <a:t>的技术要点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9C1E81-92AC-7206-AC83-4830FDC1A64D}"/>
              </a:ext>
            </a:extLst>
          </p:cNvPr>
          <p:cNvSpPr txBox="1"/>
          <p:nvPr/>
        </p:nvSpPr>
        <p:spPr>
          <a:xfrm>
            <a:off x="919089" y="1624956"/>
            <a:ext cx="10320997" cy="294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显示模块由两部分组成：</a:t>
            </a:r>
            <a:r>
              <a:rPr lang="en-US" altLang="zh-CN" sz="2400" dirty="0"/>
              <a:t>SDRAM</a:t>
            </a:r>
            <a:r>
              <a:rPr lang="zh-CN" altLang="en-US" sz="2400" dirty="0"/>
              <a:t>控制器模块、</a:t>
            </a:r>
            <a:r>
              <a:rPr lang="en-US" altLang="zh-CN" sz="2400" dirty="0"/>
              <a:t>HDMI</a:t>
            </a:r>
            <a:r>
              <a:rPr lang="zh-CN" altLang="en-US" sz="2400" dirty="0"/>
              <a:t>编码模块。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显存的写入</a:t>
            </a:r>
            <a:r>
              <a:rPr lang="en-US" altLang="zh-CN" sz="2400" dirty="0"/>
              <a:t>——</a:t>
            </a:r>
            <a:r>
              <a:rPr lang="zh-CN" altLang="en-US" sz="2400" dirty="0"/>
              <a:t>以</a:t>
            </a:r>
            <a:r>
              <a:rPr lang="en-US" altLang="zh-CN" sz="2400" dirty="0" err="1"/>
              <a:t>LCDRectangle</a:t>
            </a:r>
            <a:r>
              <a:rPr lang="zh-CN" altLang="en-US" sz="2400" dirty="0"/>
              <a:t>函数的工作为例。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显存的读取，以及</a:t>
            </a:r>
            <a:r>
              <a:rPr lang="en-US" altLang="zh-CN" sz="2400" dirty="0"/>
              <a:t>HDMI</a:t>
            </a:r>
            <a:r>
              <a:rPr lang="zh-CN" altLang="en-US" sz="2400" dirty="0"/>
              <a:t>编码和</a:t>
            </a:r>
            <a:r>
              <a:rPr lang="en-US" altLang="zh-CN" sz="2400" dirty="0"/>
              <a:t>VESA</a:t>
            </a:r>
            <a:r>
              <a:rPr lang="zh-CN" altLang="en-US" sz="2400" dirty="0"/>
              <a:t>时序。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有关</a:t>
            </a:r>
            <a:r>
              <a:rPr lang="en-US" altLang="zh-CN" sz="2400" dirty="0"/>
              <a:t>Ping Pong</a:t>
            </a:r>
            <a:r>
              <a:rPr lang="zh-CN" altLang="en-US" sz="2400" dirty="0"/>
              <a:t>机制。</a:t>
            </a:r>
            <a:endParaRPr lang="en-US" altLang="zh-CN" sz="2400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FE7E9A53-12E2-C76E-5331-2D08877EFD4B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038E059-FD3A-EAAF-C13B-4CC360B27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E936F4D-354B-0630-36D0-FEBAC9D477B7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9283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8F662-6B78-817E-1659-7E8243E8F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</a:t>
            </a:r>
            <a:r>
              <a:rPr lang="en-US" altLang="zh-CN" dirty="0"/>
              <a:t>IP</a:t>
            </a:r>
            <a:r>
              <a:rPr lang="zh-CN" altLang="en-US" dirty="0"/>
              <a:t>的技术要点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69C1E81-92AC-7206-AC83-4830FDC1A64D}"/>
              </a:ext>
            </a:extLst>
          </p:cNvPr>
          <p:cNvSpPr txBox="1"/>
          <p:nvPr/>
        </p:nvSpPr>
        <p:spPr>
          <a:xfrm>
            <a:off x="919089" y="1624956"/>
            <a:ext cx="10320997" cy="2205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第一个周期中，</a:t>
            </a:r>
            <a:r>
              <a:rPr lang="en-US" altLang="zh-CN" sz="2400" dirty="0"/>
              <a:t>M0</a:t>
            </a:r>
            <a:r>
              <a:rPr lang="zh-CN" altLang="en-US" sz="2400" dirty="0"/>
              <a:t>向显存</a:t>
            </a:r>
            <a:r>
              <a:rPr lang="en-US" altLang="zh-CN" sz="2400" dirty="0"/>
              <a:t>1</a:t>
            </a:r>
            <a:r>
              <a:rPr lang="zh-CN" altLang="en-US" sz="2400" dirty="0"/>
              <a:t>写入，</a:t>
            </a:r>
            <a:r>
              <a:rPr lang="en-US" altLang="zh-CN" sz="2400" dirty="0"/>
              <a:t>HDMI</a:t>
            </a:r>
            <a:r>
              <a:rPr lang="zh-CN" altLang="en-US" sz="2400" dirty="0"/>
              <a:t>从显存</a:t>
            </a:r>
            <a:r>
              <a:rPr lang="en-US" altLang="zh-CN" sz="2400" dirty="0"/>
              <a:t>2</a:t>
            </a:r>
            <a:r>
              <a:rPr lang="zh-CN" altLang="en-US" sz="2400" dirty="0"/>
              <a:t>读取。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第二个周期中，</a:t>
            </a:r>
            <a:r>
              <a:rPr lang="en-US" altLang="zh-CN" sz="2400" dirty="0"/>
              <a:t>M0</a:t>
            </a:r>
            <a:r>
              <a:rPr lang="zh-CN" altLang="en-US" sz="2400" dirty="0"/>
              <a:t>向显存</a:t>
            </a:r>
            <a:r>
              <a:rPr lang="en-US" altLang="zh-CN" sz="2400" dirty="0"/>
              <a:t>2</a:t>
            </a:r>
            <a:r>
              <a:rPr lang="zh-CN" altLang="en-US" sz="2400" dirty="0"/>
              <a:t>写入，</a:t>
            </a:r>
            <a:r>
              <a:rPr lang="en-US" altLang="zh-CN" sz="2400" dirty="0"/>
              <a:t>HDMI</a:t>
            </a:r>
            <a:r>
              <a:rPr lang="zh-CN" altLang="en-US" sz="2400" dirty="0"/>
              <a:t>从显存</a:t>
            </a:r>
            <a:r>
              <a:rPr lang="en-US" altLang="zh-CN" sz="2400" dirty="0"/>
              <a:t>1</a:t>
            </a:r>
            <a:r>
              <a:rPr lang="zh-CN" altLang="en-US" sz="2400" dirty="0"/>
              <a:t>读取。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读写在两块空间中交替进行，避免闪烁。</a:t>
            </a:r>
            <a:endParaRPr lang="en-US" altLang="zh-CN" sz="24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2249ED0-095C-051A-A66E-B8061BCD201F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7EE802E3-38F9-EC9C-1D88-21C8629D65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1974FA7-F8EC-33CA-915F-4EF8136EC3CD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01159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设计亮点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WII </a:t>
            </a:r>
            <a:r>
              <a:rPr lang="en-US" altLang="zh-CN" dirty="0" err="1"/>
              <a:t>Nunchunk</a:t>
            </a:r>
            <a:r>
              <a:rPr lang="zh-CN" altLang="en-US" dirty="0"/>
              <a:t>手柄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919089" y="1624956"/>
            <a:ext cx="10320997" cy="368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WII </a:t>
            </a:r>
            <a:r>
              <a:rPr lang="en-US" altLang="zh-CN" sz="2400" dirty="0" err="1"/>
              <a:t>Nunchunk</a:t>
            </a:r>
            <a:r>
              <a:rPr lang="zh-CN" altLang="en-US" sz="2400" dirty="0"/>
              <a:t>手柄基于</a:t>
            </a:r>
            <a:r>
              <a:rPr lang="en-US" altLang="zh-CN" sz="2400" dirty="0"/>
              <a:t>IIC</a:t>
            </a:r>
            <a:r>
              <a:rPr lang="zh-CN" altLang="en-US" sz="2400" dirty="0"/>
              <a:t>协议，通过软件实现。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</a:t>
            </a:r>
            <a:r>
              <a:rPr lang="zh-CN" altLang="en-US" sz="2400" dirty="0"/>
              <a:t>个按钮（</a:t>
            </a:r>
            <a:r>
              <a:rPr lang="en-US" altLang="zh-CN" sz="2400" dirty="0"/>
              <a:t>Z</a:t>
            </a:r>
            <a:r>
              <a:rPr lang="zh-CN" altLang="en-US" sz="2400" dirty="0"/>
              <a:t>按钮和</a:t>
            </a:r>
            <a:r>
              <a:rPr lang="en-US" altLang="zh-CN" sz="2400" dirty="0"/>
              <a:t>C</a:t>
            </a:r>
            <a:r>
              <a:rPr lang="zh-CN" altLang="en-US" sz="2400" dirty="0"/>
              <a:t>按钮）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</a:t>
            </a:r>
            <a:r>
              <a:rPr lang="zh-CN" altLang="en-US" sz="2400" dirty="0"/>
              <a:t>轴摇杆（摇杆控制）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3</a:t>
            </a:r>
            <a:r>
              <a:rPr lang="zh-CN" altLang="en-US" sz="2400" dirty="0"/>
              <a:t>轴加速度传感器（体感控制）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智能化的交互体验</a:t>
            </a:r>
            <a:endParaRPr lang="en-US" altLang="zh-CN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7972847-73DD-E7ED-37F5-49AB12BD5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1" b="93904" l="10000" r="90000">
                        <a14:foregroundMark x1="26000" y1="66962" x2="25250" y2="69420"/>
                        <a14:foregroundMark x1="26125" y1="78859" x2="25625" y2="75123"/>
                        <a14:foregroundMark x1="25750" y1="80138" x2="35000" y2="91544"/>
                        <a14:foregroundMark x1="35000" y1="91544" x2="41875" y2="93904"/>
                        <a14:foregroundMark x1="37625" y1="74926" x2="37625" y2="74926"/>
                        <a14:foregroundMark x1="38625" y1="73746" x2="32625" y2="83874"/>
                        <a14:foregroundMark x1="32625" y1="83874" x2="43375" y2="91150"/>
                        <a14:foregroundMark x1="43375" y1="91150" x2="57250" y2="92920"/>
                        <a14:foregroundMark x1="57250" y1="92920" x2="71125" y2="89577"/>
                        <a14:foregroundMark x1="71125" y1="89577" x2="74750" y2="86037"/>
                        <a14:foregroundMark x1="75625" y1="56932" x2="79500" y2="57424"/>
                        <a14:foregroundMark x1="75500" y1="56342" x2="80750" y2="56342"/>
                        <a14:foregroundMark x1="74875" y1="57424" x2="75250" y2="57227"/>
                        <a14:backgroundMark x1="56000" y1="80138" x2="60375" y2="83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45636" y="692361"/>
            <a:ext cx="4447273" cy="56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90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04992D-408F-6E56-E950-5D0DBEC59610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3F4CC6-9A12-1CA2-6D46-5C97EC3A4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7721361-9575-688B-41B9-025F6D000B11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27BE9C3-C927-3894-7695-D19956696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设计亮点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WII </a:t>
            </a:r>
            <a:r>
              <a:rPr lang="en-US" altLang="zh-CN" dirty="0" err="1"/>
              <a:t>Nunchunk</a:t>
            </a:r>
            <a:r>
              <a:rPr lang="zh-CN" altLang="en-US" dirty="0"/>
              <a:t>手柄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5CE7A75-C762-82FC-3D32-5C064B6D2A3F}"/>
              </a:ext>
            </a:extLst>
          </p:cNvPr>
          <p:cNvSpPr txBox="1"/>
          <p:nvPr/>
        </p:nvSpPr>
        <p:spPr>
          <a:xfrm>
            <a:off x="919089" y="1624956"/>
            <a:ext cx="10320997" cy="1467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手柄初始化：</a:t>
            </a:r>
            <a:r>
              <a:rPr lang="en-US" altLang="zh-CN" sz="2400" dirty="0"/>
              <a:t>START</a:t>
            </a:r>
            <a:r>
              <a:rPr lang="zh-CN" altLang="en-US" sz="2400" dirty="0"/>
              <a:t>、</a:t>
            </a:r>
            <a:r>
              <a:rPr lang="en-US" altLang="zh-CN" sz="2400" dirty="0"/>
              <a:t>0x40</a:t>
            </a:r>
            <a:r>
              <a:rPr lang="zh-CN" altLang="en-US" sz="2400" dirty="0"/>
              <a:t>、</a:t>
            </a:r>
            <a:r>
              <a:rPr lang="en-US" altLang="zh-CN" sz="2400" dirty="0"/>
              <a:t>0x00</a:t>
            </a:r>
            <a:r>
              <a:rPr lang="zh-CN" altLang="en-US" sz="2400" dirty="0"/>
              <a:t>、</a:t>
            </a:r>
            <a:r>
              <a:rPr lang="en-US" altLang="zh-CN" sz="2400" dirty="0"/>
              <a:t>STOP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手柄数据读取：</a:t>
            </a:r>
            <a:r>
              <a:rPr lang="en-US" altLang="zh-CN" sz="2400" dirty="0"/>
              <a:t>START</a:t>
            </a:r>
            <a:r>
              <a:rPr lang="zh-CN" altLang="en-US" sz="2400" dirty="0"/>
              <a:t>、</a:t>
            </a:r>
            <a:r>
              <a:rPr lang="en-US" altLang="zh-CN" sz="2400" dirty="0"/>
              <a:t>0x00</a:t>
            </a:r>
            <a:r>
              <a:rPr lang="zh-CN" altLang="en-US" sz="2400" dirty="0"/>
              <a:t>、</a:t>
            </a:r>
            <a:r>
              <a:rPr lang="en-US" altLang="zh-CN" sz="2400" dirty="0"/>
              <a:t>STOP</a:t>
            </a:r>
            <a:r>
              <a:rPr lang="zh-CN" altLang="en-US" sz="2400" dirty="0"/>
              <a:t>、</a:t>
            </a:r>
            <a:r>
              <a:rPr lang="en-US" altLang="zh-CN" sz="2400" dirty="0"/>
              <a:t>READ 6 byte</a:t>
            </a:r>
            <a:r>
              <a:rPr lang="zh-CN" altLang="en-US" sz="2400" dirty="0"/>
              <a:t>。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2815652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204992D-408F-6E56-E950-5D0DBEC59610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33F4CC6-9A12-1CA2-6D46-5C97EC3A43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C7721361-9575-688B-41B9-025F6D000B11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55FA6235-02E8-1696-0096-407B9DE1E6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6155" y="1252425"/>
            <a:ext cx="9039690" cy="43531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6F72894-D590-BDC1-9D5F-0DA96EE6864F}"/>
              </a:ext>
            </a:extLst>
          </p:cNvPr>
          <p:cNvSpPr txBox="1"/>
          <p:nvPr/>
        </p:nvSpPr>
        <p:spPr>
          <a:xfrm>
            <a:off x="3650457" y="6340399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WII </a:t>
            </a:r>
            <a:r>
              <a:rPr lang="en-US" altLang="zh-CN" dirty="0" err="1"/>
              <a:t>Nunchunk</a:t>
            </a:r>
            <a:r>
              <a:rPr lang="zh-CN" altLang="en-US" dirty="0"/>
              <a:t>手柄的数据</a:t>
            </a:r>
          </a:p>
        </p:txBody>
      </p:sp>
    </p:spTree>
    <p:extLst>
      <p:ext uri="{BB962C8B-B14F-4D97-AF65-F5344CB8AC3E}">
        <p14:creationId xmlns:p14="http://schemas.microsoft.com/office/powerpoint/2010/main" val="16351605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项目开源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013F8FD-22B9-1EB2-AAE6-39BE063E380A}"/>
              </a:ext>
            </a:extLst>
          </p:cNvPr>
          <p:cNvSpPr txBox="1"/>
          <p:nvPr/>
        </p:nvSpPr>
        <p:spPr>
          <a:xfrm>
            <a:off x="801194" y="3198167"/>
            <a:ext cx="10382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https://github.com/liyuxuan3003/PrismGC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382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游戏设计：</a:t>
            </a:r>
            <a:r>
              <a:rPr lang="zh-CN" altLang="en-US" sz="4400" dirty="0"/>
              <a:t>无敌史莱姆大冒险</a:t>
            </a:r>
            <a:r>
              <a:rPr lang="en-US" altLang="zh-CN" sz="4400" dirty="0"/>
              <a:t>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900332" y="1442472"/>
            <a:ext cx="10320997" cy="294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Invincible Slime’s Adventure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创意核心玩法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精美游戏角色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丰富关卡（多达</a:t>
            </a:r>
            <a:r>
              <a:rPr lang="en-US" altLang="zh-CN" sz="2400" dirty="0"/>
              <a:t>48</a:t>
            </a:r>
            <a:r>
              <a:rPr lang="zh-CN" altLang="en-US" sz="2400" dirty="0"/>
              <a:t>关！）</a:t>
            </a:r>
            <a:endParaRPr lang="en-US" altLang="zh-CN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B02360A1-3907-3536-0EBF-FC5C2C34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450" y="2009801"/>
            <a:ext cx="4324350" cy="432435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7824059F-8F53-CE6D-3D75-4059529B3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13754" y="4678635"/>
            <a:ext cx="5354222" cy="181424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164BAAF-9105-02B4-C7A5-4C22793BDE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17991" y="3371338"/>
            <a:ext cx="1354210" cy="1015658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CFB40F9-2A5B-1D68-49C9-C1784BB903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520597" y="496925"/>
            <a:ext cx="873472" cy="8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1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17BBE0F-9809-EE57-64ED-EB673B615A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6" t="22500" r="33750" b="6019"/>
          <a:stretch/>
        </p:blipFill>
        <p:spPr>
          <a:xfrm>
            <a:off x="6205330" y="632336"/>
            <a:ext cx="4597528" cy="566979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C4CFCD6-ED79-B931-4FAD-DF2609D53E5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94" t="21945" r="33802" b="6574"/>
          <a:stretch/>
        </p:blipFill>
        <p:spPr>
          <a:xfrm>
            <a:off x="1350913" y="619634"/>
            <a:ext cx="4597528" cy="5669798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4BEACCD-8EA2-2373-618D-14405E6F46E8}"/>
              </a:ext>
            </a:extLst>
          </p:cNvPr>
          <p:cNvSpPr txBox="1"/>
          <p:nvPr/>
        </p:nvSpPr>
        <p:spPr>
          <a:xfrm>
            <a:off x="3650457" y="6340399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部分关卡地图展示</a:t>
            </a:r>
          </a:p>
        </p:txBody>
      </p:sp>
    </p:spTree>
    <p:extLst>
      <p:ext uri="{BB962C8B-B14F-4D97-AF65-F5344CB8AC3E}">
        <p14:creationId xmlns:p14="http://schemas.microsoft.com/office/powerpoint/2010/main" val="2332051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79E3C-BEE7-3308-EDB8-FAF761ABA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Thanks!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88270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系统总体框图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657D3A-3307-A7B3-2F76-22E6CC678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84735" y="1593005"/>
            <a:ext cx="6784144" cy="452276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865163" y="1355628"/>
            <a:ext cx="3704493" cy="4329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EG4S20 BG256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WII </a:t>
            </a:r>
            <a:r>
              <a:rPr lang="zh-CN" altLang="en-US" sz="2400" dirty="0"/>
              <a:t>手柄 体感控制</a:t>
            </a:r>
            <a:endParaRPr lang="en-US" altLang="zh-CN" sz="24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显示屏 </a:t>
            </a:r>
            <a:r>
              <a:rPr lang="en-US" altLang="zh-CN" sz="2400" dirty="0"/>
              <a:t>HDMI</a:t>
            </a:r>
            <a:r>
              <a:rPr lang="zh-CN" altLang="en-US" sz="2400" dirty="0"/>
              <a:t> 画面输出</a:t>
            </a:r>
            <a:endParaRPr lang="en-US" altLang="zh-CN" sz="24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扬声器 </a:t>
            </a:r>
            <a:r>
              <a:rPr lang="en-US" altLang="zh-CN" sz="2400" dirty="0"/>
              <a:t>3.5mm </a:t>
            </a:r>
            <a:r>
              <a:rPr lang="zh-CN" altLang="en-US" sz="2400" dirty="0"/>
              <a:t>音频输出</a:t>
            </a:r>
            <a:endParaRPr lang="en-US" altLang="zh-CN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88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系统展示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865163" y="1355628"/>
            <a:ext cx="3718560" cy="322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硬木课堂</a:t>
            </a:r>
            <a:r>
              <a:rPr lang="en-US" altLang="zh-CN" sz="2400" dirty="0"/>
              <a:t>EG4S20</a:t>
            </a:r>
            <a:r>
              <a:rPr lang="zh-CN" altLang="en-US" sz="2400" dirty="0"/>
              <a:t>核心板</a:t>
            </a:r>
            <a:endParaRPr lang="en-US" altLang="zh-CN" sz="24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自制扩展板</a:t>
            </a:r>
            <a:endParaRPr lang="en-US" altLang="zh-CN" sz="24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自制产品外壳</a:t>
            </a:r>
            <a:endParaRPr lang="en-US" altLang="zh-CN" sz="24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98181A-9568-A00F-63C6-F758DB166ADE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3879E52-B41B-9C8B-C520-C0384FC7B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12EB315-12A7-7F2C-6BA1-86E329AA2D71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形 8">
            <a:extLst>
              <a:ext uri="{FF2B5EF4-FFF2-40B4-BE49-F238E27FC236}">
                <a16:creationId xmlns:a16="http://schemas.microsoft.com/office/drawing/2014/main" id="{C9CF6663-77E3-8FF6-EA8C-0DACF739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8901" y="1948173"/>
            <a:ext cx="6765364" cy="38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9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B9328BF7-D1B5-71B9-1632-E99ECA31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1364" y="539173"/>
            <a:ext cx="8167686" cy="5779654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AED1825-0CDE-FD13-9048-5C632BB36DB1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EE882C6-46A8-4337-3674-83677C9F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5B5C36-BBF7-1D2B-63A7-09FB2D8736ED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12E86050-1110-1CCC-2FA6-5444D1E6782A}"/>
              </a:ext>
            </a:extLst>
          </p:cNvPr>
          <p:cNvSpPr txBox="1"/>
          <p:nvPr/>
        </p:nvSpPr>
        <p:spPr>
          <a:xfrm>
            <a:off x="3650457" y="6340399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自制板卡的原理图</a:t>
            </a:r>
          </a:p>
        </p:txBody>
      </p:sp>
    </p:spTree>
    <p:extLst>
      <p:ext uri="{BB962C8B-B14F-4D97-AF65-F5344CB8AC3E}">
        <p14:creationId xmlns:p14="http://schemas.microsoft.com/office/powerpoint/2010/main" val="34522796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B9328BF7-D1B5-71B9-1632-E99ECA3139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978240" y="517601"/>
            <a:ext cx="8235520" cy="582279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AED1825-0CDE-FD13-9048-5C632BB36DB1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DEE882C6-46A8-4337-3674-83677C9FE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AC5B5C36-BBF7-1D2B-63A7-09FB2D8736ED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7250B97E-476F-E071-0D70-547CA767DE9D}"/>
              </a:ext>
            </a:extLst>
          </p:cNvPr>
          <p:cNvSpPr txBox="1"/>
          <p:nvPr/>
        </p:nvSpPr>
        <p:spPr>
          <a:xfrm>
            <a:off x="3650457" y="6340399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自制板卡的版图</a:t>
            </a:r>
          </a:p>
        </p:txBody>
      </p:sp>
    </p:spTree>
    <p:extLst>
      <p:ext uri="{BB962C8B-B14F-4D97-AF65-F5344CB8AC3E}">
        <p14:creationId xmlns:p14="http://schemas.microsoft.com/office/powerpoint/2010/main" val="2659342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D925068-C913-24FB-F782-751588096671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35EFDE8-DF4D-D2ED-FC18-F56416DB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079C46C-9EA1-0713-008F-B796120178B7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A03665C0-0316-489E-C91F-F755A42847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0809" y="717550"/>
            <a:ext cx="8130382" cy="54229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F1468CC-55DB-9DFE-ADAA-F4747D8F4B9D}"/>
              </a:ext>
            </a:extLst>
          </p:cNvPr>
          <p:cNvSpPr txBox="1"/>
          <p:nvPr/>
        </p:nvSpPr>
        <p:spPr>
          <a:xfrm>
            <a:off x="3650457" y="6340399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自制产品外壳实拍图</a:t>
            </a:r>
          </a:p>
        </p:txBody>
      </p:sp>
    </p:spTree>
    <p:extLst>
      <p:ext uri="{BB962C8B-B14F-4D97-AF65-F5344CB8AC3E}">
        <p14:creationId xmlns:p14="http://schemas.microsoft.com/office/powerpoint/2010/main" val="1797319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D925068-C913-24FB-F782-751588096671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F35EFDE8-DF4D-D2ED-FC18-F56416DB1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079C46C-9EA1-0713-008F-B796120178B7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形 2">
            <a:extLst>
              <a:ext uri="{FF2B5EF4-FFF2-40B4-BE49-F238E27FC236}">
                <a16:creationId xmlns:a16="http://schemas.microsoft.com/office/drawing/2014/main" id="{88FDEFCB-C7CC-35EB-D907-C08F66CBA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34248" y="3442773"/>
            <a:ext cx="6461758" cy="2818626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0B6BDC18-6EF5-4D70-C936-25E40F3A97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934248" y="431502"/>
            <a:ext cx="6461758" cy="281862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697355-E8A9-2939-0062-142129FD97B2}"/>
              </a:ext>
            </a:extLst>
          </p:cNvPr>
          <p:cNvSpPr txBox="1"/>
          <p:nvPr/>
        </p:nvSpPr>
        <p:spPr>
          <a:xfrm>
            <a:off x="3650457" y="6340399"/>
            <a:ext cx="4889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自制产品外壳的</a:t>
            </a:r>
            <a:r>
              <a:rPr lang="en-US" altLang="zh-CN" dirty="0"/>
              <a:t>3D</a:t>
            </a:r>
            <a:r>
              <a:rPr lang="zh-CN" altLang="en-US" dirty="0"/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22925795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657D3A-3307-A7B3-2F76-22E6CC678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84735" y="1593005"/>
            <a:ext cx="6784144" cy="452276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919089" y="1688564"/>
            <a:ext cx="3650567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硬件部分：实现需要复杂时序控制的部分，如显示编码等，将硬件状态控制封装为寄存器。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软件部分：实现具体的游戏逻辑和游戏画面。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4570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设计亮点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HDMI</a:t>
            </a:r>
            <a:r>
              <a:rPr lang="zh-CN" altLang="en-US" dirty="0"/>
              <a:t>显示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919089" y="1624956"/>
            <a:ext cx="10320997" cy="294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显示分辨率</a:t>
            </a:r>
            <a:r>
              <a:rPr lang="en-US" altLang="zh-CN" sz="2400" dirty="0"/>
              <a:t>1024*600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显示模块实现了</a:t>
            </a:r>
            <a:r>
              <a:rPr lang="en-US" altLang="zh-CN" sz="2400" dirty="0"/>
              <a:t>HDMI</a:t>
            </a:r>
            <a:r>
              <a:rPr lang="zh-CN" altLang="en-US" sz="2400" dirty="0"/>
              <a:t>编码和</a:t>
            </a:r>
            <a:r>
              <a:rPr lang="en-US" altLang="zh-CN" sz="2400" dirty="0"/>
              <a:t>VESA</a:t>
            </a:r>
            <a:r>
              <a:rPr lang="zh-CN" altLang="en-US" sz="2400" dirty="0"/>
              <a:t>时序，适用性好。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显示模块应用片上</a:t>
            </a:r>
            <a:r>
              <a:rPr lang="en-US" altLang="zh-CN" sz="2400" dirty="0"/>
              <a:t>SDRAM</a:t>
            </a:r>
            <a:r>
              <a:rPr lang="zh-CN" altLang="en-US" sz="2400" dirty="0"/>
              <a:t>资源作为显存。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显示由软件控制，灵活性高，游戏画面丰富。</a:t>
            </a:r>
            <a:endParaRPr lang="en-US" altLang="zh-CN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形 5">
            <a:extLst>
              <a:ext uri="{FF2B5EF4-FFF2-40B4-BE49-F238E27FC236}">
                <a16:creationId xmlns:a16="http://schemas.microsoft.com/office/drawing/2014/main" id="{A6211A18-81D1-CEF6-F7CF-84530EAA1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55527" y="3546957"/>
            <a:ext cx="3533728" cy="2650296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F0F3629B-95AC-C729-A4AB-2810BFF45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51914" y="5107654"/>
            <a:ext cx="1055956" cy="1055956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C3AB4275-3AB4-0C02-F34B-AD297E63C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44240" y="5107654"/>
            <a:ext cx="1055956" cy="1055956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C78DE9BD-094C-11C6-4FBF-EA4E294B6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79587" y="5107654"/>
            <a:ext cx="1055956" cy="10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8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</TotalTime>
  <Words>382</Words>
  <Application>Microsoft Office PowerPoint</Application>
  <PresentationFormat>宽屏</PresentationFormat>
  <Paragraphs>52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等线</vt:lpstr>
      <vt:lpstr>等线 Light</vt:lpstr>
      <vt:lpstr>Arial</vt:lpstr>
      <vt:lpstr>Consolas</vt:lpstr>
      <vt:lpstr>Office 主题​​</vt:lpstr>
      <vt:lpstr>基于ARM处理器的智能游戏机</vt:lpstr>
      <vt:lpstr>系统总体框图</vt:lpstr>
      <vt:lpstr>系统展示</vt:lpstr>
      <vt:lpstr>PowerPoint 演示文稿</vt:lpstr>
      <vt:lpstr>PowerPoint 演示文稿</vt:lpstr>
      <vt:lpstr>PowerPoint 演示文稿</vt:lpstr>
      <vt:lpstr>PowerPoint 演示文稿</vt:lpstr>
      <vt:lpstr>系统架构</vt:lpstr>
      <vt:lpstr>设计亮点1：HDMI显示</vt:lpstr>
      <vt:lpstr>显示IP的技术要点</vt:lpstr>
      <vt:lpstr>显示IP的技术要点</vt:lpstr>
      <vt:lpstr>设计亮点2：WII Nunchunk手柄</vt:lpstr>
      <vt:lpstr>设计亮点2：WII Nunchunk手柄</vt:lpstr>
      <vt:lpstr>PowerPoint 演示文稿</vt:lpstr>
      <vt:lpstr>项目开源</vt:lpstr>
      <vt:lpstr>游戏设计：无敌史莱姆大冒险 </vt:lpstr>
      <vt:lpstr>PowerPoint 演示文稿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基于ARM处理器的智能游戏机</dc:title>
  <dc:creator>宇轩 李</dc:creator>
  <cp:lastModifiedBy>宇轩 李</cp:lastModifiedBy>
  <cp:revision>21</cp:revision>
  <dcterms:created xsi:type="dcterms:W3CDTF">2023-07-19T16:38:33Z</dcterms:created>
  <dcterms:modified xsi:type="dcterms:W3CDTF">2023-08-19T12:42:06Z</dcterms:modified>
</cp:coreProperties>
</file>